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561F5BE-B49C-48B7-AEFC-A0DDE8958511}">
  <a:tblStyle styleId="{2561F5BE-B49C-48B7-AEFC-A0DDE895851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2.jp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770" y="-47385"/>
            <a:ext cx="9320594" cy="70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0091" y="-27323"/>
            <a:ext cx="9180285" cy="69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45.jpg" id="72" name="Shape 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96" r="-811" t="0"/>
          <a:stretch/>
        </p:blipFill>
        <p:spPr>
          <a:xfrm>
            <a:off x="1259840" y="594518"/>
            <a:ext cx="761381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46.jpg" id="78" name="Shape 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003" r="-503" t="0"/>
          <a:stretch/>
        </p:blipFill>
        <p:spPr>
          <a:xfrm>
            <a:off x="1259840" y="736758"/>
            <a:ext cx="7570182" cy="485124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47.jpg" id="84" name="Shape 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96" r="-1119" t="0"/>
          <a:stretch/>
        </p:blipFill>
        <p:spPr>
          <a:xfrm>
            <a:off x="1339050" y="594518"/>
            <a:ext cx="7652549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48.jpg" id="90" name="Shape 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76" r="-503" t="0"/>
          <a:stretch/>
        </p:blipFill>
        <p:spPr>
          <a:xfrm>
            <a:off x="1235742" y="751841"/>
            <a:ext cx="7745379" cy="49174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49.jpg" id="96" name="Shape 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91" r="0" t="0"/>
          <a:stretch/>
        </p:blipFill>
        <p:spPr>
          <a:xfrm>
            <a:off x="1297586" y="625254"/>
            <a:ext cx="7431441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50.jpg" id="102" name="Shape 1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-40" t="0"/>
          <a:stretch/>
        </p:blipFill>
        <p:spPr>
          <a:xfrm>
            <a:off x="1309370" y="594518"/>
            <a:ext cx="7604043" cy="503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51.jpg" id="108" name="Shape 1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003" r="-503" t="0"/>
          <a:stretch/>
        </p:blipFill>
        <p:spPr>
          <a:xfrm>
            <a:off x="1339570" y="755333"/>
            <a:ext cx="7348498" cy="473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52.jpg" id="114" name="Shape 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005" r="-1121" t="0"/>
          <a:stretch/>
        </p:blipFill>
        <p:spPr>
          <a:xfrm>
            <a:off x="1263629" y="751841"/>
            <a:ext cx="7686590" cy="483615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53.jpg" id="120" name="Shape 1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87" r="-811" t="0"/>
          <a:stretch/>
        </p:blipFill>
        <p:spPr>
          <a:xfrm>
            <a:off x="1288257" y="736758"/>
            <a:ext cx="7672863" cy="482536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54.jpg" id="126" name="Shape 1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96" r="-501" t="0"/>
          <a:stretch/>
        </p:blipFill>
        <p:spPr>
          <a:xfrm>
            <a:off x="1336734" y="751841"/>
            <a:ext cx="7440869" cy="47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589279" y="2194559"/>
            <a:ext cx="81076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– Art and Design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55.jpg" id="132" name="Shape 1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96" r="-811" t="0"/>
          <a:stretch/>
        </p:blipFill>
        <p:spPr>
          <a:xfrm>
            <a:off x="1361440" y="772160"/>
            <a:ext cx="7559040" cy="4883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56.jpg" id="138" name="Shape 1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005" r="-193" t="0"/>
          <a:stretch/>
        </p:blipFill>
        <p:spPr>
          <a:xfrm>
            <a:off x="1219200" y="772160"/>
            <a:ext cx="7619999" cy="47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57.jpg" id="144" name="Shape 1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79" l="0" r="0" t="2236"/>
          <a:stretch/>
        </p:blipFill>
        <p:spPr>
          <a:xfrm>
            <a:off x="1403641" y="594518"/>
            <a:ext cx="7090116" cy="512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58.jpg" id="150" name="Shape 1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263" r="-4571" t="0"/>
          <a:stretch/>
        </p:blipFill>
        <p:spPr>
          <a:xfrm>
            <a:off x="1198570" y="662304"/>
            <a:ext cx="3460743" cy="4620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7459.jpg"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3148" y="626116"/>
            <a:ext cx="4104663" cy="524636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6868160" y="578653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60.JPG" id="157" name="Shape 1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315" r="-502" t="0"/>
          <a:stretch/>
        </p:blipFill>
        <p:spPr>
          <a:xfrm>
            <a:off x="1308734" y="751839"/>
            <a:ext cx="7124065" cy="488687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1005840" y="1473517"/>
            <a:ext cx="4541519" cy="1127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1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and Design – Level 1</a:t>
            </a:r>
          </a:p>
        </p:txBody>
      </p:sp>
      <p:graphicFrame>
        <p:nvGraphicFramePr>
          <p:cNvPr id="30" name="Shape 30"/>
          <p:cNvGraphicFramePr/>
          <p:nvPr/>
        </p:nvGraphicFramePr>
        <p:xfrm>
          <a:off x="648970" y="28301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{2561F5BE-B49C-48B7-AEFC-A0DDE8958511}</a:tableStyleId>
              </a:tblPr>
              <a:tblGrid>
                <a:gridCol w="1362700"/>
                <a:gridCol w="1422400"/>
                <a:gridCol w="1373150"/>
                <a:gridCol w="1101375"/>
                <a:gridCol w="2036500"/>
              </a:tblGrid>
              <a:tr h="454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AO3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AO4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5725" marB="0" marR="5725" marL="5725" anchor="b"/>
                </a:tc>
              </a:tr>
              <a:tr h="454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</a:tr>
            </a:tbl>
          </a:graphicData>
        </a:graphic>
      </p:graphicFrame>
      <p:sp>
        <p:nvSpPr>
          <p:cNvPr id="31" name="Shape 31"/>
          <p:cNvSpPr txBox="1"/>
          <p:nvPr/>
        </p:nvSpPr>
        <p:spPr>
          <a:xfrm>
            <a:off x="550333" y="4040292"/>
            <a:ext cx="76538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Examiner comment: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AO1: Mostly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AO2: Mostly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AO3: Fully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AO4: Mostly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57 marks overall.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4294967295" type="title"/>
          </p:nvPr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  <p:pic>
        <p:nvPicPr>
          <p:cNvPr descr="IMG_7439.jpg" id="37" name="Shape 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-229" t="0"/>
          <a:stretch/>
        </p:blipFill>
        <p:spPr>
          <a:xfrm>
            <a:off x="1323658" y="751841"/>
            <a:ext cx="7576502" cy="487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40.jpg" id="42" name="Shape 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801" r="-531" t="0"/>
          <a:stretch/>
        </p:blipFill>
        <p:spPr>
          <a:xfrm>
            <a:off x="1297940" y="772160"/>
            <a:ext cx="7643438" cy="489711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41.jpg" id="48" name="Shape 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-504" t="0"/>
          <a:stretch/>
        </p:blipFill>
        <p:spPr>
          <a:xfrm>
            <a:off x="1239520" y="751841"/>
            <a:ext cx="7634691" cy="49783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42.jpg" id="54" name="Shape 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96" r="-811" t="0"/>
          <a:stretch/>
        </p:blipFill>
        <p:spPr>
          <a:xfrm>
            <a:off x="1196340" y="914400"/>
            <a:ext cx="7744460" cy="490619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6868160" y="578653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43.jpg" id="60" name="Shape 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86" r="-193" t="0"/>
          <a:stretch/>
        </p:blipFill>
        <p:spPr>
          <a:xfrm>
            <a:off x="1300480" y="594518"/>
            <a:ext cx="7579359" cy="512527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6868160" y="57052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444.jpg" id="66" name="Shape 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697" r="0" t="0"/>
          <a:stretch/>
        </p:blipFill>
        <p:spPr>
          <a:xfrm>
            <a:off x="1150700" y="736758"/>
            <a:ext cx="7774731" cy="517636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6868160" y="5806855"/>
            <a:ext cx="23164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marks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usic 2016 GC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