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E18A249-D167-4541-829B-9E10B16BF002}">
  <a:tblStyle styleId="{0E18A249-D167-4541-829B-9E10B16BF0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Relationship Id="rId4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Relationship Id="rId4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Relationship Id="rId4" Type="http://schemas.openxmlformats.org/officeDocument/2006/relationships/image" Target="../media/image3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jpg"/><Relationship Id="rId4" Type="http://schemas.openxmlformats.org/officeDocument/2006/relationships/image" Target="../media/image3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jpg"/><Relationship Id="rId4" Type="http://schemas.openxmlformats.org/officeDocument/2006/relationships/image" Target="../media/image4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jpg"/><Relationship Id="rId4" Type="http://schemas.openxmlformats.org/officeDocument/2006/relationships/image" Target="../media/image4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jpg"/><Relationship Id="rId4" Type="http://schemas.openxmlformats.org/officeDocument/2006/relationships/image" Target="../media/image5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jpg"/><Relationship Id="rId4" Type="http://schemas.openxmlformats.org/officeDocument/2006/relationships/image" Target="../media/image5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5.jpg"/><Relationship Id="rId4" Type="http://schemas.openxmlformats.org/officeDocument/2006/relationships/image" Target="../media/image5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0.jpg"/><Relationship Id="rId4" Type="http://schemas.openxmlformats.org/officeDocument/2006/relationships/image" Target="../media/image5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jpg"/><Relationship Id="rId4" Type="http://schemas.openxmlformats.org/officeDocument/2006/relationships/image" Target="../media/image5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998.JPG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7573" y="261937"/>
            <a:ext cx="4995332" cy="3746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997.JPG"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4373" y="2335425"/>
            <a:ext cx="5317065" cy="39877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7039" y="5704998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999.JPG" id="95" name="Shape 9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33" r="0" t="0"/>
          <a:stretch/>
        </p:blipFill>
        <p:spPr>
          <a:xfrm>
            <a:off x="406400" y="2288369"/>
            <a:ext cx="53339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01.JPG"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699464"/>
            <a:ext cx="4978399" cy="343676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03.JPG"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" y="2731219"/>
            <a:ext cx="5580414" cy="3523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02.JPG"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9339" y="830262"/>
            <a:ext cx="5069219" cy="3801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05.JPG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800" y="274637"/>
            <a:ext cx="5754405" cy="4047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04.JPG"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251" y="2755996"/>
            <a:ext cx="5113867" cy="349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65760" y="582691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4294967295" type="title"/>
          </p:nvPr>
        </p:nvSpPr>
        <p:spPr>
          <a:xfrm>
            <a:off x="6746239" y="5496878"/>
            <a:ext cx="2113279" cy="68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</a:p>
        </p:txBody>
      </p:sp>
      <p:pic>
        <p:nvPicPr>
          <p:cNvPr descr="IMG_8006.JPG" id="117" name="Shape 1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19" r="0" t="0"/>
          <a:stretch/>
        </p:blipFill>
        <p:spPr>
          <a:xfrm>
            <a:off x="3288982" y="670560"/>
            <a:ext cx="5570536" cy="404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07.JPG"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2926080"/>
            <a:ext cx="5164667" cy="32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08.JPG" id="123" name="Shape 1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538" t="0"/>
          <a:stretch/>
        </p:blipFill>
        <p:spPr>
          <a:xfrm>
            <a:off x="1796735" y="830262"/>
            <a:ext cx="7144063" cy="4592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09.JPG" id="129" name="Shape 1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09" r="-509" t="0"/>
          <a:stretch/>
        </p:blipFill>
        <p:spPr>
          <a:xfrm>
            <a:off x="1351262" y="830262"/>
            <a:ext cx="7450155" cy="496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6945193" y="5933758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10.jpg" id="135" name="Shape 1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001" y="830262"/>
            <a:ext cx="7387676" cy="464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11.jpg" id="141" name="Shape 1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1566" y="829732"/>
            <a:ext cx="2781021" cy="4859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12.jpg"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4483" y="829732"/>
            <a:ext cx="2845398" cy="504274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14.jpg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386" y="274637"/>
            <a:ext cx="4586815" cy="597746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11200" y="2557194"/>
            <a:ext cx="776223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Fine Art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15.JP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4053" y="830262"/>
            <a:ext cx="5317067" cy="3637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16.JPG"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628891"/>
            <a:ext cx="5672667" cy="367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17.JPG" id="161" name="Shape 1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782" y="619054"/>
            <a:ext cx="5265737" cy="3867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18.JPG"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552628"/>
            <a:ext cx="4978399" cy="354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19.JPG" id="168" name="Shape 1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16" r="0" t="0"/>
          <a:stretch/>
        </p:blipFill>
        <p:spPr>
          <a:xfrm>
            <a:off x="1756558" y="830262"/>
            <a:ext cx="7130584" cy="478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20.JPG" id="174" name="Shape 1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998" y="274637"/>
            <a:ext cx="5316538" cy="4119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21.JPG"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3387" y="2895600"/>
            <a:ext cx="5147732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26720" y="5826917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22.JPG" id="181" name="Shape 1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11" r="0" t="0"/>
          <a:stretch/>
        </p:blipFill>
        <p:spPr>
          <a:xfrm>
            <a:off x="142240" y="2210593"/>
            <a:ext cx="6027738" cy="3995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23.JPG"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7092" y="830262"/>
            <a:ext cx="5063066" cy="33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24.JPG" id="188" name="Shape 1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32" r="0" t="0"/>
          <a:stretch/>
        </p:blipFill>
        <p:spPr>
          <a:xfrm>
            <a:off x="3515360" y="632072"/>
            <a:ext cx="5384799" cy="3938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25.JPG"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303003"/>
            <a:ext cx="5215467" cy="388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26.JPG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6480" y="711200"/>
            <a:ext cx="5333998" cy="3822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27.JPG"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480" y="2148840"/>
            <a:ext cx="5842000" cy="408048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28.JPG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208" y="2154766"/>
            <a:ext cx="5360176" cy="4106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29.JPG"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8453" y="635000"/>
            <a:ext cx="5672667" cy="357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30.JPG"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35" r="0" t="0"/>
          <a:stretch/>
        </p:blipFill>
        <p:spPr>
          <a:xfrm>
            <a:off x="406400" y="2943542"/>
            <a:ext cx="4439919" cy="3203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31.JPG" id="210" name="Shape 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8773" y="830262"/>
            <a:ext cx="5571066" cy="343746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32.JPG" id="216" name="Shape 2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9598" y="1153161"/>
            <a:ext cx="7288001" cy="4008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4294967295" type="title"/>
          </p:nvPr>
        </p:nvSpPr>
        <p:spPr>
          <a:xfrm>
            <a:off x="1257300" y="1169383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1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Art – Level 6</a:t>
            </a:r>
          </a:p>
        </p:txBody>
      </p:sp>
      <p:graphicFrame>
        <p:nvGraphicFramePr>
          <p:cNvPr id="40" name="Shape 40"/>
          <p:cNvGraphicFramePr/>
          <p:nvPr/>
        </p:nvGraphicFramePr>
        <p:xfrm>
          <a:off x="672252" y="28105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{0E18A249-D167-4541-829B-9E10B16BF002}</a:tableStyleId>
              </a:tblPr>
              <a:tblGrid>
                <a:gridCol w="1823500"/>
                <a:gridCol w="1473800"/>
                <a:gridCol w="1323925"/>
                <a:gridCol w="1224000"/>
                <a:gridCol w="2263225"/>
              </a:tblGrid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4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41" name="Shape 41"/>
          <p:cNvSpPr txBox="1"/>
          <p:nvPr/>
        </p:nvSpPr>
        <p:spPr>
          <a:xfrm>
            <a:off x="672252" y="4021423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Just exceptional ability – Level 6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Just exceptional ability – Level 6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Just exceptional ability – Level 6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Just exceptional ability – Level 6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64 marks overall.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33.JPG"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56390" y="1368238"/>
            <a:ext cx="4997712" cy="3659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34.JPG"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723448" y="1482298"/>
            <a:ext cx="4966753" cy="3400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34.JPG" id="229" name="Shape 2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3232" y="830262"/>
            <a:ext cx="7505646" cy="412781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36.JPG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10582" y="1198872"/>
            <a:ext cx="5441790" cy="359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8037022" y="273396"/>
            <a:ext cx="812799" cy="555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</a:p>
        </p:txBody>
      </p:sp>
      <p:pic>
        <p:nvPicPr>
          <p:cNvPr descr="IMG_8035.JPG" id="237" name="Shape 23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7401" y="2041640"/>
            <a:ext cx="4389119" cy="36178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37.JPG" id="243" name="Shape 2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2" r="0" t="0"/>
          <a:stretch/>
        </p:blipFill>
        <p:spPr>
          <a:xfrm>
            <a:off x="3758248" y="830262"/>
            <a:ext cx="5141911" cy="394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38.JPG" id="244" name="Shape 2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39" y="3021314"/>
            <a:ext cx="4266790" cy="308621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39.JPG" id="250" name="Shape 2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73" r="-1" t="0"/>
          <a:stretch/>
        </p:blipFill>
        <p:spPr>
          <a:xfrm>
            <a:off x="3623310" y="830262"/>
            <a:ext cx="5269055" cy="3762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40.JPG" id="251" name="Shape 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947544"/>
            <a:ext cx="4530950" cy="32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41.JPG" id="257" name="Shape 2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46" r="-295" t="0"/>
          <a:stretch/>
        </p:blipFill>
        <p:spPr>
          <a:xfrm>
            <a:off x="4171950" y="552450"/>
            <a:ext cx="4768849" cy="3013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42.JPG"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150" y="2385161"/>
            <a:ext cx="5123888" cy="38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8043.JPG"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8969" y="778329"/>
            <a:ext cx="5001509" cy="3751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044.JPG"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345825"/>
            <a:ext cx="4739966" cy="380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title"/>
          </p:nvPr>
        </p:nvSpPr>
        <p:spPr>
          <a:xfrm>
            <a:off x="6766560" y="60150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IMG_7985.jpg" id="47" name="Shape 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-330" t="0"/>
          <a:stretch/>
        </p:blipFill>
        <p:spPr>
          <a:xfrm>
            <a:off x="5148262" y="775016"/>
            <a:ext cx="3589337" cy="50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986.JPG" id="48" name="Shape 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513011"/>
            <a:ext cx="4527972" cy="328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987.JPG"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5787" y="830262"/>
            <a:ext cx="4995332" cy="3746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988.JPG"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471134"/>
            <a:ext cx="5232400" cy="38382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766560" y="60150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989.JPG"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160" y="2001519"/>
            <a:ext cx="5812464" cy="416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990.jpg" id="61" name="Shape 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4292" y="830262"/>
            <a:ext cx="4605867" cy="34543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991.JPG"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328" y="753533"/>
            <a:ext cx="5373511" cy="40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992.JPG" id="68" name="Shape 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240" y="2240280"/>
            <a:ext cx="5452532" cy="40893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993.JPG" id="74" name="Shape 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880" r="-1382" t="0"/>
          <a:stretch/>
        </p:blipFill>
        <p:spPr>
          <a:xfrm>
            <a:off x="5364480" y="830262"/>
            <a:ext cx="3592813" cy="5435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994.JPG"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" y="2099944"/>
            <a:ext cx="5554133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605279" y="830262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995.JPG" id="81" name="Shape 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09" r="-509" t="0"/>
          <a:stretch/>
        </p:blipFill>
        <p:spPr>
          <a:xfrm>
            <a:off x="320039" y="2228215"/>
            <a:ext cx="5457582" cy="3908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7996.JPG"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7733" y="619125"/>
            <a:ext cx="4995332" cy="37464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7010400" y="5745639"/>
            <a:ext cx="2560319" cy="84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marks</a:t>
            </a:r>
            <a:br>
              <a:rPr lang="en-US" sz="2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