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DB2689C-2FA5-43BF-ACE8-B721C0030F04}">
  <a:tblStyle styleId="{8DB2689C-2FA5-43BF-ACE8-B721C0030F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Relationship Id="rId4" Type="http://schemas.openxmlformats.org/officeDocument/2006/relationships/image" Target="../media/image6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g"/><Relationship Id="rId4" Type="http://schemas.openxmlformats.org/officeDocument/2006/relationships/image" Target="../media/image4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jpg"/><Relationship Id="rId4" Type="http://schemas.openxmlformats.org/officeDocument/2006/relationships/image" Target="../media/image4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jpg"/><Relationship Id="rId4" Type="http://schemas.openxmlformats.org/officeDocument/2006/relationships/image" Target="../media/image5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jpg"/><Relationship Id="rId4" Type="http://schemas.openxmlformats.org/officeDocument/2006/relationships/image" Target="../media/image5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2.jpg"/><Relationship Id="rId4" Type="http://schemas.openxmlformats.org/officeDocument/2006/relationships/image" Target="../media/image5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21.jpg"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8044" y="731520"/>
            <a:ext cx="5303395" cy="397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22.jpg"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520" y="2244467"/>
            <a:ext cx="4485135" cy="336385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23.jpg" id="92" name="Shape 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315" r="-2049" t="0"/>
          <a:stretch/>
        </p:blipFill>
        <p:spPr>
          <a:xfrm>
            <a:off x="3313114" y="631825"/>
            <a:ext cx="5656655" cy="4104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24.jpg"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2002325"/>
            <a:ext cx="4930336" cy="36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25.jpg" id="99" name="Shape 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5" r="-1431" t="0"/>
          <a:stretch/>
        </p:blipFill>
        <p:spPr>
          <a:xfrm>
            <a:off x="3941762" y="672222"/>
            <a:ext cx="5202238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26.jpg"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482" y="2130182"/>
            <a:ext cx="4800076" cy="360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27.jpg" id="106" name="Shape 1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86" r="-193" t="0"/>
          <a:stretch/>
        </p:blipFill>
        <p:spPr>
          <a:xfrm>
            <a:off x="3344862" y="654072"/>
            <a:ext cx="5595937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28.jpg"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2167125"/>
            <a:ext cx="5399568" cy="353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29.jpg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7787" y="627979"/>
            <a:ext cx="4923331" cy="3585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30.jpg"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130" y="1426370"/>
            <a:ext cx="4198192" cy="460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949439" y="5733414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31.jpg" id="120" name="Shape 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86" r="-2358" t="0"/>
          <a:stretch/>
        </p:blipFill>
        <p:spPr>
          <a:xfrm rot="10800000">
            <a:off x="2699385" y="675417"/>
            <a:ext cx="6200775" cy="425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4294967295" type="title"/>
          </p:nvPr>
        </p:nvSpPr>
        <p:spPr>
          <a:xfrm>
            <a:off x="0" y="274637"/>
            <a:ext cx="700087" cy="714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9732.jpg"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3" y="2400713"/>
            <a:ext cx="4612851" cy="372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746239" y="5679757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33.jpg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285" y="576262"/>
            <a:ext cx="6006513" cy="4442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34.jpg"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27" y="2259752"/>
            <a:ext cx="4640824" cy="34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82880" y="5781357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35.jpg"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4594" y="793668"/>
            <a:ext cx="7074390" cy="4631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36.jpg"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871" y="731520"/>
            <a:ext cx="4773927" cy="336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37.jpg"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2174641"/>
            <a:ext cx="4511039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38.jpg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23" y="2319233"/>
            <a:ext cx="4954409" cy="3715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39.jpg"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0523" y="631825"/>
            <a:ext cx="4829956" cy="362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746239" y="5431789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11200" y="2272715"/>
            <a:ext cx="7762239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Graphic Communication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40.jpg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5983" y="576262"/>
            <a:ext cx="4954816" cy="3716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41.jpg"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994" y="2547394"/>
            <a:ext cx="4653280" cy="34899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6463392" y="5649801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42.jpg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794" y="646585"/>
            <a:ext cx="5477685" cy="4108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43.jpg"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3" y="2001458"/>
            <a:ext cx="5359872" cy="42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746239" y="5604510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44.JPG" id="169" name="Shape 1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5" r="-1741" t="0"/>
          <a:stretch/>
        </p:blipFill>
        <p:spPr>
          <a:xfrm>
            <a:off x="2065288" y="735647"/>
            <a:ext cx="6896150" cy="4974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45.jpg"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1643" y="274637"/>
            <a:ext cx="4078093" cy="532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4294967295" type="title"/>
          </p:nvPr>
        </p:nvSpPr>
        <p:spPr>
          <a:xfrm>
            <a:off x="0" y="274637"/>
            <a:ext cx="793749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</a:p>
        </p:txBody>
      </p:sp>
      <p:pic>
        <p:nvPicPr>
          <p:cNvPr descr="IMG_9746.jpg" id="182" name="Shape 1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623" r="-1429" t="0"/>
          <a:stretch/>
        </p:blipFill>
        <p:spPr>
          <a:xfrm>
            <a:off x="1436132" y="877887"/>
            <a:ext cx="7542132" cy="48117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48.jpg"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080" y="2264539"/>
            <a:ext cx="5134358" cy="37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47.jpg"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0623" y="631825"/>
            <a:ext cx="4719215" cy="335089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6746239" y="5431789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49.jpg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75" y="2336081"/>
            <a:ext cx="5341197" cy="3874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50.jpg"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987" y="688181"/>
            <a:ext cx="5259492" cy="3585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6746239" y="5540005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51.jp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7484" y="631825"/>
            <a:ext cx="5857107" cy="364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52.jpg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452" y="2483608"/>
            <a:ext cx="5053079" cy="357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596832" y="5459623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55.jpg"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19" y="2763838"/>
            <a:ext cx="6113463" cy="3362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54.jpg"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2807" y="700485"/>
            <a:ext cx="5084410" cy="35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6990079" y="5522912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56.jpg" id="216" name="Shape 2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3" r="-503" t="0"/>
          <a:stretch/>
        </p:blipFill>
        <p:spPr>
          <a:xfrm>
            <a:off x="1509754" y="631825"/>
            <a:ext cx="7479306" cy="502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4294967295" type="title"/>
          </p:nvPr>
        </p:nvSpPr>
        <p:spPr>
          <a:xfrm>
            <a:off x="1257300" y="11617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1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Communication – Level 6</a:t>
            </a:r>
          </a:p>
        </p:txBody>
      </p:sp>
      <p:graphicFrame>
        <p:nvGraphicFramePr>
          <p:cNvPr id="40" name="Shape 40"/>
          <p:cNvGraphicFramePr/>
          <p:nvPr/>
        </p:nvGraphicFramePr>
        <p:xfrm>
          <a:off x="672252" y="293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{8DB2689C-2FA5-43BF-ACE8-B721C0030F04}</a:tableStyleId>
              </a:tblPr>
              <a:tblGrid>
                <a:gridCol w="1721275"/>
                <a:gridCol w="1391175"/>
                <a:gridCol w="1249700"/>
                <a:gridCol w="1155375"/>
                <a:gridCol w="2136350"/>
              </a:tblGrid>
              <a:tr h="4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41" name="Shape 41"/>
          <p:cNvSpPr txBox="1"/>
          <p:nvPr/>
        </p:nvSpPr>
        <p:spPr>
          <a:xfrm>
            <a:off x="672252" y="4123023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Fully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Just exceptional ability – Level 6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Just exceptional ability – Level 6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Just exceptional ability – Level 6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63 marks overall.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57.jpg"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4685" y="756358"/>
            <a:ext cx="5166114" cy="3874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58.jpg"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875" y="2180367"/>
            <a:ext cx="5341741" cy="400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6990079" y="5583425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59.jpg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096" y="631825"/>
            <a:ext cx="5253565" cy="394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60.jpg"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055" y="2642551"/>
            <a:ext cx="5303265" cy="35877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949439" y="5627073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61.jpg" id="236" name="Shape 2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6" r="-1119" t="0"/>
          <a:stretch/>
        </p:blipFill>
        <p:spPr>
          <a:xfrm>
            <a:off x="182880" y="2018665"/>
            <a:ext cx="5659438" cy="416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62.jpg"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269" y="576262"/>
            <a:ext cx="5002529" cy="37518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6746239" y="5740717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63.jpg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2698" y="631825"/>
            <a:ext cx="5118098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64.jpg"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63103"/>
            <a:ext cx="4819456" cy="361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6949439" y="5674446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65.jpg" id="250" name="Shape 2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263" r="-3892" t="0"/>
          <a:stretch/>
        </p:blipFill>
        <p:spPr>
          <a:xfrm>
            <a:off x="4864621" y="678814"/>
            <a:ext cx="4169526" cy="5417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66.jpg"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520" y="274637"/>
            <a:ext cx="3569102" cy="5116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67.jpg"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278" y="757400"/>
            <a:ext cx="3631522" cy="4993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68.jpg"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446" y="705239"/>
            <a:ext cx="3436087" cy="504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69.jpg"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351" y="711254"/>
            <a:ext cx="3710399" cy="5222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70.jpg"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5905" y="711254"/>
            <a:ext cx="3355605" cy="491738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71.jpg"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767" y="675552"/>
            <a:ext cx="3573153" cy="5014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72.jpg" id="272" name="Shape 2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050" y="675552"/>
            <a:ext cx="3382109" cy="509146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73.jpg"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158" y="877887"/>
            <a:ext cx="7193269" cy="4771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74.JPG" id="284" name="Shape 2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316" r="-2358" t="0"/>
          <a:stretch/>
        </p:blipFill>
        <p:spPr>
          <a:xfrm>
            <a:off x="1319391" y="631825"/>
            <a:ext cx="7666811" cy="4842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title"/>
          </p:nvPr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  <p:pic>
        <p:nvPicPr>
          <p:cNvPr descr="IMG_9712.jpg"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240" y="877887"/>
            <a:ext cx="7075545" cy="446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13.jpg" id="52" name="Shape 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752" t="0"/>
          <a:stretch/>
        </p:blipFill>
        <p:spPr>
          <a:xfrm>
            <a:off x="1396417" y="631825"/>
            <a:ext cx="7544382" cy="514762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14.jpg" id="58" name="Shape 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426" r="-3553" t="0"/>
          <a:stretch/>
        </p:blipFill>
        <p:spPr>
          <a:xfrm>
            <a:off x="3550603" y="690881"/>
            <a:ext cx="5593397" cy="371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15.jpg"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2697331"/>
            <a:ext cx="4425129" cy="305322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82880" y="58016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16.jpg"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339" y="631825"/>
            <a:ext cx="5222141" cy="354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17.jpg" id="66" name="Shape 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843" y="2669785"/>
            <a:ext cx="4133262" cy="302016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18.jpg" id="72" name="Shape 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959" y="718502"/>
            <a:ext cx="7294879" cy="49539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82880" y="57000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19.jpg" id="78" name="Shape 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9" r="0" t="0"/>
          <a:stretch/>
        </p:blipFill>
        <p:spPr>
          <a:xfrm>
            <a:off x="3478530" y="733425"/>
            <a:ext cx="5458493" cy="4082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720.jpg" id="79" name="Shape 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240" y="2256300"/>
            <a:ext cx="4780932" cy="35856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82880" y="5801678"/>
            <a:ext cx="2397760" cy="603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